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7" r:id="rId5"/>
    <p:sldId id="268" r:id="rId6"/>
    <p:sldId id="260" r:id="rId7"/>
    <p:sldId id="261" r:id="rId8"/>
    <p:sldId id="266" r:id="rId9"/>
    <p:sldId id="264"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898" y="67"/>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86C9B54-4B70-4568-B9D5-7C37866B5272}" type="datetimeFigureOut">
              <a:rPr lang="en-AU" smtClean="0"/>
              <a:t>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116990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86C9B54-4B70-4568-B9D5-7C37866B5272}" type="datetimeFigureOut">
              <a:rPr lang="en-AU" smtClean="0"/>
              <a:t>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139726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86C9B54-4B70-4568-B9D5-7C37866B5272}" type="datetimeFigureOut">
              <a:rPr lang="en-AU" smtClean="0"/>
              <a:t>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259672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86C9B54-4B70-4568-B9D5-7C37866B5272}" type="datetimeFigureOut">
              <a:rPr lang="en-AU" smtClean="0"/>
              <a:t>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254193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C9B54-4B70-4568-B9D5-7C37866B5272}" type="datetimeFigureOut">
              <a:rPr lang="en-AU" smtClean="0"/>
              <a:t>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156259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86C9B54-4B70-4568-B9D5-7C37866B5272}" type="datetimeFigureOut">
              <a:rPr lang="en-AU" smtClean="0"/>
              <a:t>8/06/2015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259447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86C9B54-4B70-4568-B9D5-7C37866B5272}" type="datetimeFigureOut">
              <a:rPr lang="en-AU" smtClean="0"/>
              <a:t>8/06/2015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271044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86C9B54-4B70-4568-B9D5-7C37866B5272}" type="datetimeFigureOut">
              <a:rPr lang="en-AU" smtClean="0"/>
              <a:t>8/06/2015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11540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C9B54-4B70-4568-B9D5-7C37866B5272}" type="datetimeFigureOut">
              <a:rPr lang="en-AU" smtClean="0"/>
              <a:t>8/06/2015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51225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C9B54-4B70-4568-B9D5-7C37866B5272}" type="datetimeFigureOut">
              <a:rPr lang="en-AU" smtClean="0"/>
              <a:t>8/06/2015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84809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C9B54-4B70-4568-B9D5-7C37866B5272}" type="datetimeFigureOut">
              <a:rPr lang="en-AU" smtClean="0"/>
              <a:t>8/06/2015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3697E7-75B9-4DC9-8832-F21E0FA39CF1}" type="slidenum">
              <a:rPr lang="en-AU" smtClean="0"/>
              <a:t>‹#›</a:t>
            </a:fld>
            <a:endParaRPr lang="en-AU"/>
          </a:p>
        </p:txBody>
      </p:sp>
    </p:spTree>
    <p:extLst>
      <p:ext uri="{BB962C8B-B14F-4D97-AF65-F5344CB8AC3E}">
        <p14:creationId xmlns:p14="http://schemas.microsoft.com/office/powerpoint/2010/main" val="184663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C9B54-4B70-4568-B9D5-7C37866B5272}" type="datetimeFigureOut">
              <a:rPr lang="en-AU" smtClean="0"/>
              <a:t>8/06/2015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697E7-75B9-4DC9-8832-F21E0FA39CF1}" type="slidenum">
              <a:rPr lang="en-AU" smtClean="0"/>
              <a:t>‹#›</a:t>
            </a:fld>
            <a:endParaRPr lang="en-AU"/>
          </a:p>
        </p:txBody>
      </p:sp>
    </p:spTree>
    <p:extLst>
      <p:ext uri="{BB962C8B-B14F-4D97-AF65-F5344CB8AC3E}">
        <p14:creationId xmlns:p14="http://schemas.microsoft.com/office/powerpoint/2010/main" val="319017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2" descr="https://fbcdn-sphotos-b-a.akamaihd.net/hphotos-ak-xft1/v/t1.0-9/11390282_594329049728_9215674648653236843_n.jpg?oh=6610f00fbba0712dc359918e79383781&amp;oe=55F0EC7F&amp;__gda__=1442213881_63d019adaf487931490628e3431e15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7128792" cy="504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97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95536" y="2564904"/>
            <a:ext cx="8352928" cy="1611610"/>
          </a:xfrm>
        </p:spPr>
        <p:txBody>
          <a:bodyPr>
            <a:noAutofit/>
          </a:bodyPr>
          <a:lstStyle/>
          <a:p>
            <a:r>
              <a:rPr lang="en-AU" sz="2800" b="1" dirty="0">
                <a:latin typeface="Segoe UI Semibold" panose="020B0702040204020203" pitchFamily="34" charset="0"/>
                <a:cs typeface="Segoe UI Semibold" panose="020B0702040204020203" pitchFamily="34" charset="0"/>
              </a:rPr>
              <a:t>Since, then, you have been raised with Christ, set your hearts on things above, where Christ is seated at the right hand of God. Set your minds on things above, not on earthly things. For you died, and your life is now hidden with Christ in God. When Christ, who is your life, appears, then you also will appear with him in glory.</a:t>
            </a:r>
            <a:r>
              <a:rPr lang="en-AU" sz="2800" b="1" dirty="0" smtClean="0">
                <a:latin typeface="Segoe UI Semibold" panose="020B0702040204020203" pitchFamily="34" charset="0"/>
                <a:cs typeface="Segoe UI Semibold" panose="020B0702040204020203" pitchFamily="34" charset="0"/>
              </a:rPr>
              <a:t/>
            </a:r>
            <a:br>
              <a:rPr lang="en-AU" sz="2800" b="1" dirty="0" smtClean="0">
                <a:latin typeface="Segoe UI Semibold" panose="020B0702040204020203" pitchFamily="34" charset="0"/>
                <a:cs typeface="Segoe UI Semibold" panose="020B0702040204020203" pitchFamily="34" charset="0"/>
              </a:rPr>
            </a:br>
            <a:r>
              <a:rPr lang="en-AU" sz="2800" b="1" dirty="0">
                <a:latin typeface="Segoe UI Semibold" panose="020B0702040204020203" pitchFamily="34" charset="0"/>
                <a:cs typeface="Segoe UI Semibold" panose="020B0702040204020203" pitchFamily="34" charset="0"/>
              </a:rPr>
              <a:t>	</a:t>
            </a:r>
            <a:r>
              <a:rPr lang="en-AU" sz="2800" b="1" dirty="0" smtClean="0">
                <a:latin typeface="Segoe UI Semibold" panose="020B0702040204020203" pitchFamily="34" charset="0"/>
                <a:cs typeface="Segoe UI Semibold" panose="020B0702040204020203" pitchFamily="34" charset="0"/>
              </a:rPr>
              <a:t>				</a:t>
            </a:r>
            <a:br>
              <a:rPr lang="en-AU" sz="2800" b="1" dirty="0" smtClean="0">
                <a:latin typeface="Segoe UI Semibold" panose="020B0702040204020203" pitchFamily="34" charset="0"/>
                <a:cs typeface="Segoe UI Semibold" panose="020B0702040204020203" pitchFamily="34" charset="0"/>
              </a:rPr>
            </a:br>
            <a:r>
              <a:rPr lang="en-AU" sz="2000" b="1" dirty="0" smtClean="0">
                <a:latin typeface="Segoe UI Semibold" panose="020B0702040204020203" pitchFamily="34" charset="0"/>
                <a:cs typeface="Segoe UI Semibold" panose="020B0702040204020203" pitchFamily="34" charset="0"/>
              </a:rPr>
              <a:t>Colossians 3:1-4</a:t>
            </a:r>
            <a:r>
              <a:rPr lang="en-AU" sz="2000" b="1" dirty="0">
                <a:latin typeface="Segoe UI Semibold" panose="020B0702040204020203" pitchFamily="34" charset="0"/>
                <a:cs typeface="Segoe UI Semibold" panose="020B0702040204020203" pitchFamily="34" charset="0"/>
              </a:rPr>
              <a:t> </a:t>
            </a:r>
            <a:r>
              <a:rPr lang="en-AU" sz="2000" b="1" dirty="0" smtClean="0">
                <a:latin typeface="Segoe UI Semibold" panose="020B0702040204020203" pitchFamily="34" charset="0"/>
                <a:cs typeface="Segoe UI Semibold" panose="020B0702040204020203" pitchFamily="34" charset="0"/>
              </a:rPr>
              <a:t>(NIV)</a:t>
            </a:r>
            <a:endParaRPr lang="en-AU" sz="2000" b="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0749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32" name="Picture 8" descr="https://scontent-sjc2-1.xx.fbcdn.net/hphotos-xft1/t31.0-8/1294550_599517666756267_1941213153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8"/>
            <a:ext cx="7227981"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50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3074" name="Picture 2" descr="\\lcc.local\user$\home$\brett.stanford\Desktop\IMG_2977.JP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620688"/>
            <a:ext cx="4194258" cy="558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01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6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95536" y="2564904"/>
            <a:ext cx="8352928" cy="1611610"/>
          </a:xfrm>
        </p:spPr>
        <p:txBody>
          <a:bodyPr>
            <a:noAutofit/>
          </a:bodyPr>
          <a:lstStyle/>
          <a:p>
            <a:r>
              <a:rPr lang="en-AU" sz="4000" b="1" dirty="0"/>
              <a:t>I</a:t>
            </a:r>
            <a:r>
              <a:rPr lang="en-AU" sz="4000" b="1" dirty="0" smtClean="0"/>
              <a:t>s </a:t>
            </a:r>
            <a:r>
              <a:rPr lang="en-AU" sz="4000" b="1" dirty="0"/>
              <a:t>it possible that there’s a trophy to work </a:t>
            </a:r>
            <a:r>
              <a:rPr lang="en-AU" sz="4000" b="1" dirty="0" smtClean="0"/>
              <a:t>towards that </a:t>
            </a:r>
            <a:r>
              <a:rPr lang="en-AU" sz="4000" b="1" dirty="0"/>
              <a:t>lasts forever?</a:t>
            </a:r>
            <a:r>
              <a:rPr lang="en-AU" sz="4000" dirty="0"/>
              <a:t> </a:t>
            </a:r>
            <a:endParaRPr lang="en-AU" sz="3800" b="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23445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564904"/>
            <a:ext cx="8352928" cy="1611610"/>
          </a:xfrm>
        </p:spPr>
        <p:txBody>
          <a:bodyPr>
            <a:noAutofit/>
          </a:bodyPr>
          <a:lstStyle/>
          <a:p>
            <a:r>
              <a:rPr lang="en-AU" sz="3000" b="1" dirty="0">
                <a:latin typeface="Segoe UI Semibold" panose="020B0702040204020203" pitchFamily="34" charset="0"/>
                <a:cs typeface="Segoe UI Semibold" panose="020B0702040204020203" pitchFamily="34" charset="0"/>
              </a:rPr>
              <a:t>Do you not know that in a race all the runners run, but only one gets the prize? Run in such a way as to get the prize. </a:t>
            </a:r>
            <a:r>
              <a:rPr lang="en-AU" sz="3000" b="1" dirty="0" smtClean="0">
                <a:latin typeface="Segoe UI Semibold" panose="020B0702040204020203" pitchFamily="34" charset="0"/>
                <a:cs typeface="Segoe UI Semibold" panose="020B0702040204020203" pitchFamily="34" charset="0"/>
              </a:rPr>
              <a:t>Everyone </a:t>
            </a:r>
            <a:r>
              <a:rPr lang="en-AU" sz="3000" b="1" dirty="0">
                <a:latin typeface="Segoe UI Semibold" panose="020B0702040204020203" pitchFamily="34" charset="0"/>
                <a:cs typeface="Segoe UI Semibold" panose="020B0702040204020203" pitchFamily="34" charset="0"/>
              </a:rPr>
              <a:t>who competes in the games goes into strict training. </a:t>
            </a:r>
            <a:r>
              <a:rPr lang="en-AU" sz="3000" b="1" dirty="0" smtClean="0">
                <a:latin typeface="Segoe UI Semibold" panose="020B0702040204020203" pitchFamily="34" charset="0"/>
                <a:cs typeface="Segoe UI Semibold" panose="020B0702040204020203" pitchFamily="34" charset="0"/>
              </a:rPr>
              <a:t>They </a:t>
            </a:r>
            <a:r>
              <a:rPr lang="en-AU" sz="3000" b="1" dirty="0">
                <a:latin typeface="Segoe UI Semibold" panose="020B0702040204020203" pitchFamily="34" charset="0"/>
                <a:cs typeface="Segoe UI Semibold" panose="020B0702040204020203" pitchFamily="34" charset="0"/>
              </a:rPr>
              <a:t>do it to get a crown that will not last, but we do it to get a crown that will last forever</a:t>
            </a:r>
            <a:r>
              <a:rPr lang="en-AU" sz="3000" b="1" dirty="0" smtClean="0">
                <a:latin typeface="Segoe UI Semibold" panose="020B0702040204020203" pitchFamily="34" charset="0"/>
                <a:cs typeface="Segoe UI Semibold" panose="020B0702040204020203" pitchFamily="34" charset="0"/>
              </a:rPr>
              <a:t>.</a:t>
            </a:r>
            <a:r>
              <a:rPr lang="en-AU" sz="2800" b="1" dirty="0" smtClean="0">
                <a:latin typeface="Segoe UI Semibold" panose="020B0702040204020203" pitchFamily="34" charset="0"/>
                <a:cs typeface="Segoe UI Semibold" panose="020B0702040204020203" pitchFamily="34" charset="0"/>
              </a:rPr>
              <a:t/>
            </a:r>
            <a:br>
              <a:rPr lang="en-AU" sz="2800" b="1" dirty="0" smtClean="0">
                <a:latin typeface="Segoe UI Semibold" panose="020B0702040204020203" pitchFamily="34" charset="0"/>
                <a:cs typeface="Segoe UI Semibold" panose="020B0702040204020203" pitchFamily="34" charset="0"/>
              </a:rPr>
            </a:br>
            <a:r>
              <a:rPr lang="en-AU" sz="2800" b="1" dirty="0">
                <a:latin typeface="Segoe UI Semibold" panose="020B0702040204020203" pitchFamily="34" charset="0"/>
                <a:cs typeface="Segoe UI Semibold" panose="020B0702040204020203" pitchFamily="34" charset="0"/>
              </a:rPr>
              <a:t>	</a:t>
            </a:r>
            <a:r>
              <a:rPr lang="en-AU" sz="2800" b="1" dirty="0" smtClean="0">
                <a:latin typeface="Segoe UI Semibold" panose="020B0702040204020203" pitchFamily="34" charset="0"/>
                <a:cs typeface="Segoe UI Semibold" panose="020B0702040204020203" pitchFamily="34" charset="0"/>
              </a:rPr>
              <a:t>				</a:t>
            </a:r>
            <a:br>
              <a:rPr lang="en-AU" sz="2800" b="1" dirty="0" smtClean="0">
                <a:latin typeface="Segoe UI Semibold" panose="020B0702040204020203" pitchFamily="34" charset="0"/>
                <a:cs typeface="Segoe UI Semibold" panose="020B0702040204020203" pitchFamily="34" charset="0"/>
              </a:rPr>
            </a:br>
            <a:r>
              <a:rPr lang="en-AU" sz="2000" b="1" dirty="0" smtClean="0">
                <a:latin typeface="Segoe UI Semibold" panose="020B0702040204020203" pitchFamily="34" charset="0"/>
                <a:cs typeface="Segoe UI Semibold" panose="020B0702040204020203" pitchFamily="34" charset="0"/>
              </a:rPr>
              <a:t>1 Corinthians 9:24-25</a:t>
            </a:r>
            <a:r>
              <a:rPr lang="en-AU" sz="2000" b="1" dirty="0">
                <a:latin typeface="Segoe UI Semibold" panose="020B0702040204020203" pitchFamily="34" charset="0"/>
                <a:cs typeface="Segoe UI Semibold" panose="020B0702040204020203" pitchFamily="34" charset="0"/>
              </a:rPr>
              <a:t> </a:t>
            </a:r>
            <a:r>
              <a:rPr lang="en-AU" sz="2000" b="1" dirty="0" smtClean="0">
                <a:latin typeface="Segoe UI Semibold" panose="020B0702040204020203" pitchFamily="34" charset="0"/>
                <a:cs typeface="Segoe UI Semibold" panose="020B0702040204020203" pitchFamily="34" charset="0"/>
              </a:rPr>
              <a:t>(NIV)</a:t>
            </a:r>
            <a:endParaRPr lang="en-AU" sz="2000" b="1" dirty="0">
              <a:latin typeface="Segoe UI Semibold" panose="020B0702040204020203" pitchFamily="34" charset="0"/>
              <a:cs typeface="Segoe UI Semibold" panose="020B0702040204020203" pitchFamily="34" charset="0"/>
            </a:endParaRPr>
          </a:p>
        </p:txBody>
      </p:sp>
      <p:pic>
        <p:nvPicPr>
          <p:cNvPr id="5" name="Picture 4"/>
          <p:cNvPicPr>
            <a:picLocks noChangeAspect="1"/>
          </p:cNvPicPr>
          <p:nvPr/>
        </p:nvPicPr>
        <p:blipFill>
          <a:blip r:embed="rId3"/>
          <a:stretch>
            <a:fillRect/>
          </a:stretch>
        </p:blipFill>
        <p:spPr>
          <a:xfrm>
            <a:off x="7430697" y="4869160"/>
            <a:ext cx="1698294" cy="2302471"/>
          </a:xfrm>
          <a:prstGeom prst="rect">
            <a:avLst/>
          </a:prstGeom>
        </p:spPr>
      </p:pic>
      <p:pic>
        <p:nvPicPr>
          <p:cNvPr id="9" name="Picture 8"/>
          <p:cNvPicPr>
            <a:picLocks noChangeAspect="1"/>
          </p:cNvPicPr>
          <p:nvPr/>
        </p:nvPicPr>
        <p:blipFill>
          <a:blip r:embed="rId3"/>
          <a:stretch>
            <a:fillRect/>
          </a:stretch>
        </p:blipFill>
        <p:spPr>
          <a:xfrm flipH="1">
            <a:off x="0" y="4874840"/>
            <a:ext cx="1698294" cy="2302471"/>
          </a:xfrm>
          <a:prstGeom prst="rect">
            <a:avLst/>
          </a:prstGeom>
        </p:spPr>
      </p:pic>
    </p:spTree>
    <p:extLst>
      <p:ext uri="{BB962C8B-B14F-4D97-AF65-F5344CB8AC3E}">
        <p14:creationId xmlns:p14="http://schemas.microsoft.com/office/powerpoint/2010/main" val="277168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95536" y="2564904"/>
            <a:ext cx="8352928" cy="16116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b="1" dirty="0" smtClean="0">
                <a:latin typeface="Segoe UI Semibold" panose="020B0702040204020203" pitchFamily="34" charset="0"/>
                <a:cs typeface="Segoe UI Semibold" panose="020B0702040204020203" pitchFamily="34" charset="0"/>
              </a:rPr>
              <a:t>Though I am free and belong to no man, I make myself a slave to everyone, to win as many as possible. To the Jews I became like a Jew, to win the Jews. To those under the law I became like one under the law (though I myself am not under the law). </a:t>
            </a:r>
          </a:p>
          <a:p>
            <a:endParaRPr lang="en-AU" sz="2400" b="1" dirty="0" smtClean="0">
              <a:latin typeface="Segoe UI Semibold" panose="020B0702040204020203" pitchFamily="34" charset="0"/>
              <a:cs typeface="Segoe UI Semibold" panose="020B0702040204020203" pitchFamily="34" charset="0"/>
            </a:endParaRPr>
          </a:p>
          <a:p>
            <a:r>
              <a:rPr lang="en-AU" sz="2400" b="1" dirty="0" smtClean="0">
                <a:latin typeface="Segoe UI Semibold" panose="020B0702040204020203" pitchFamily="34" charset="0"/>
                <a:cs typeface="Segoe UI Semibold" panose="020B0702040204020203" pitchFamily="34" charset="0"/>
              </a:rPr>
              <a:t>To those not having the law I became like one not having the law (though I am not free from God’s law but am under Christ’s law), so as to win those not having the law. To the weak I became the weak, to win the weak. </a:t>
            </a:r>
          </a:p>
          <a:p>
            <a:endParaRPr lang="en-AU" sz="2400" b="1" dirty="0">
              <a:latin typeface="Segoe UI Semibold" panose="020B0702040204020203" pitchFamily="34" charset="0"/>
              <a:cs typeface="Segoe UI Semibold" panose="020B0702040204020203" pitchFamily="34" charset="0"/>
            </a:endParaRPr>
          </a:p>
          <a:p>
            <a:r>
              <a:rPr lang="en-AU" sz="2400" b="1" dirty="0" smtClean="0">
                <a:latin typeface="Segoe UI Semibold" panose="020B0702040204020203" pitchFamily="34" charset="0"/>
                <a:cs typeface="Segoe UI Semibold" panose="020B0702040204020203" pitchFamily="34" charset="0"/>
              </a:rPr>
              <a:t>I have become all things to all men so that by all possible means I might save some. I do all this for the sake of the gospel, that I may share in it’s blessings.</a:t>
            </a:r>
            <a:r>
              <a:rPr lang="en-AU" sz="2000" b="1" dirty="0" smtClean="0">
                <a:latin typeface="Segoe UI Semibold" panose="020B0702040204020203" pitchFamily="34" charset="0"/>
                <a:cs typeface="Segoe UI Semibold" panose="020B0702040204020203" pitchFamily="34" charset="0"/>
              </a:rPr>
              <a:t/>
            </a:r>
            <a:br>
              <a:rPr lang="en-AU" sz="2000" b="1" dirty="0" smtClean="0">
                <a:latin typeface="Segoe UI Semibold" panose="020B0702040204020203" pitchFamily="34" charset="0"/>
                <a:cs typeface="Segoe UI Semibold" panose="020B0702040204020203" pitchFamily="34" charset="0"/>
              </a:rPr>
            </a:br>
            <a:r>
              <a:rPr lang="en-AU" sz="2800" b="1" dirty="0" smtClean="0">
                <a:latin typeface="Segoe UI Semibold" panose="020B0702040204020203" pitchFamily="34" charset="0"/>
                <a:cs typeface="Segoe UI Semibold" panose="020B0702040204020203" pitchFamily="34" charset="0"/>
              </a:rPr>
              <a:t>					</a:t>
            </a:r>
            <a:br>
              <a:rPr lang="en-AU" sz="2800" b="1" dirty="0" smtClean="0">
                <a:latin typeface="Segoe UI Semibold" panose="020B0702040204020203" pitchFamily="34" charset="0"/>
                <a:cs typeface="Segoe UI Semibold" panose="020B0702040204020203" pitchFamily="34" charset="0"/>
              </a:rPr>
            </a:br>
            <a:r>
              <a:rPr lang="en-AU" sz="1800" b="1" dirty="0" smtClean="0">
                <a:latin typeface="Segoe UI Semibold" panose="020B0702040204020203" pitchFamily="34" charset="0"/>
                <a:cs typeface="Segoe UI Semibold" panose="020B0702040204020203" pitchFamily="34" charset="0"/>
              </a:rPr>
              <a:t>1 Corinthians 9:19-23 (NIV)</a:t>
            </a:r>
            <a:endParaRPr lang="en-AU" sz="1800" b="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6705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95536" y="2564904"/>
            <a:ext cx="8352928" cy="1611610"/>
          </a:xfrm>
        </p:spPr>
        <p:txBody>
          <a:bodyPr>
            <a:noAutofit/>
          </a:bodyPr>
          <a:lstStyle/>
          <a:p>
            <a:r>
              <a:rPr lang="en-AU" sz="3800" b="1" dirty="0" smtClean="0"/>
              <a:t>Our eternal crown is not just our eternal </a:t>
            </a:r>
            <a:r>
              <a:rPr lang="en-AU" sz="3800" b="1" dirty="0"/>
              <a:t>life, but the salvation and faith of </a:t>
            </a:r>
            <a:r>
              <a:rPr lang="en-AU" sz="3800" b="1" dirty="0" smtClean="0"/>
              <a:t>people </a:t>
            </a:r>
            <a:r>
              <a:rPr lang="en-AU" sz="3800" b="1" dirty="0"/>
              <a:t>we invest our lives </a:t>
            </a:r>
            <a:r>
              <a:rPr lang="en-AU" sz="3800" b="1" dirty="0" smtClean="0"/>
              <a:t>in.</a:t>
            </a:r>
            <a:endParaRPr lang="en-AU" sz="3800" b="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5497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48337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284</Words>
  <Application>Microsoft Office PowerPoint</Application>
  <PresentationFormat>On-screen Show (4:3)</PresentationFormat>
  <Paragraphs>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Is it possible that there’s a trophy to work towards that lasts forever? </vt:lpstr>
      <vt:lpstr>Do you not know that in a race all the runners run, but only one gets the prize? Run in such a way as to get the prize. Everyone who competes in the games goes into strict training. They do it to get a crown that will not last, but we do it to get a crown that will last forever.       1 Corinthians 9:24-25 (NIV)</vt:lpstr>
      <vt:lpstr>PowerPoint Presentation</vt:lpstr>
      <vt:lpstr>Our eternal crown is not just our eternal life, but the salvation and faith of people we invest our lives in.</vt:lpstr>
      <vt:lpstr>PowerPoint Presentation</vt:lpstr>
      <vt:lpstr>Since, then, you have been raised with Christ, set your hearts on things above, where Christ is seated at the right hand of God. Set your minds on things above, not on earthly things. For you died, and your life is now hidden with Christ in God. When Christ, who is your life, appears, then you also will appear with him in glory.       Colossians 3:1-4 (NIV)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Stanford</dc:creator>
  <cp:lastModifiedBy>Gillian Chin</cp:lastModifiedBy>
  <cp:revision>18</cp:revision>
  <dcterms:created xsi:type="dcterms:W3CDTF">2015-06-05T03:45:03Z</dcterms:created>
  <dcterms:modified xsi:type="dcterms:W3CDTF">2015-06-08T02:51:49Z</dcterms:modified>
</cp:coreProperties>
</file>